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334" r:id="rId3"/>
    <p:sldId id="335" r:id="rId4"/>
    <p:sldId id="336" r:id="rId5"/>
    <p:sldId id="337" r:id="rId6"/>
    <p:sldId id="339" r:id="rId7"/>
    <p:sldId id="340" r:id="rId8"/>
    <p:sldId id="341" r:id="rId9"/>
    <p:sldId id="342" r:id="rId10"/>
    <p:sldId id="347" r:id="rId11"/>
    <p:sldId id="344" r:id="rId12"/>
    <p:sldId id="349" r:id="rId13"/>
    <p:sldId id="346" r:id="rId14"/>
    <p:sldId id="348" r:id="rId15"/>
    <p:sldId id="34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49"/>
    <p:restoredTop sz="96301"/>
  </p:normalViewPr>
  <p:slideViewPr>
    <p:cSldViewPr snapToGrid="0">
      <p:cViewPr varScale="1">
        <p:scale>
          <a:sx n="104" d="100"/>
          <a:sy n="104" d="100"/>
        </p:scale>
        <p:origin x="240" y="592"/>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p:txBody>
          <a:bodyPr/>
          <a:lstStyle/>
          <a:p>
            <a:r>
              <a:rPr lang="en-US" dirty="0"/>
              <a:t>Slide Rule</a:t>
            </a:r>
          </a:p>
        </p:txBody>
      </p:sp>
      <p:sp>
        <p:nvSpPr>
          <p:cNvPr id="3" name="Content Placeholder 2">
            <a:extLst>
              <a:ext uri="{FF2B5EF4-FFF2-40B4-BE49-F238E27FC236}">
                <a16:creationId xmlns:a16="http://schemas.microsoft.com/office/drawing/2014/main" id="{EE05C1DC-EF9E-33DA-806B-F2C4CEA308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430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Digital physical devices</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 – it sounds a bit like clicking</a:t>
            </a:r>
          </a:p>
          <a:p>
            <a:endParaRPr lang="en-US" dirty="0"/>
          </a:p>
        </p:txBody>
      </p:sp>
    </p:spTree>
    <p:extLst>
      <p:ext uri="{BB962C8B-B14F-4D97-AF65-F5344CB8AC3E}">
        <p14:creationId xmlns:p14="http://schemas.microsoft.com/office/powerpoint/2010/main" val="159216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85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Abacus / Adders / Multipliers </a:t>
            </a:r>
          </a:p>
          <a:p>
            <a:r>
              <a:rPr lang="en-US" dirty="0"/>
              <a:t>Iteration</a:t>
            </a:r>
          </a:p>
          <a:p>
            <a:pPr lvl="1"/>
            <a:r>
              <a:rPr lang="en-US" dirty="0"/>
              <a:t>"Human Computers" / Babbage Difference Engine</a:t>
            </a:r>
          </a:p>
          <a:p>
            <a:r>
              <a:rPr lang="en-US" dirty="0"/>
              <a:t>Books with Tables - CRC</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lstStyle/>
          <a:p>
            <a:r>
              <a:rPr lang="en-US" dirty="0"/>
              <a:t>AI: Ancient artifacts to measure the Sun around the world</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lnSpcReduction="10000"/>
          </a:bodyPr>
          <a:lstStyle/>
          <a:p>
            <a:r>
              <a:rPr lang="en-US" dirty="0"/>
              <a:t>Oldest known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p:txBody>
      </p:sp>
    </p:spTree>
    <p:extLst>
      <p:ext uri="{BB962C8B-B14F-4D97-AF65-F5344CB8AC3E}">
        <p14:creationId xmlns:p14="http://schemas.microsoft.com/office/powerpoint/2010/main" val="4100754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TotalTime>
  <Words>899</Words>
  <Application>Microsoft Macintosh PowerPoint</Application>
  <PresentationFormat>Widescreen</PresentationFormat>
  <Paragraphs>124</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Stone Henge – 4500 Years Ago</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Digital physical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51</cp:revision>
  <dcterms:created xsi:type="dcterms:W3CDTF">2023-02-25T13:30:24Z</dcterms:created>
  <dcterms:modified xsi:type="dcterms:W3CDTF">2025-08-04T15:03:42Z</dcterms:modified>
</cp:coreProperties>
</file>